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552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13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8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66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39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562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17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5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12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99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C9C9C-173A-43B7-A18B-432184CCAB92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9690C-D6FD-4015-ABBF-331184CD03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2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13817599" y="529936"/>
            <a:ext cx="227012" cy="9505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8935699" y="-2819400"/>
            <a:ext cx="3053443" cy="382459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70170" y="1979383"/>
            <a:ext cx="21965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</a:t>
            </a:r>
            <a:r>
              <a:rPr lang="en-US" sz="9600" dirty="0" smtClean="0">
                <a:solidFill>
                  <a:srgbClr val="00B0F0"/>
                </a:solidFill>
                <a:latin typeface="Century Gothic" panose="020B0502020202020204" pitchFamily="34" charset="0"/>
              </a:rPr>
              <a:t>M </a:t>
            </a:r>
            <a:endParaRPr lang="en-US" sz="9600" dirty="0">
              <a:solidFill>
                <a:srgbClr val="00B0F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41631" y="2273968"/>
            <a:ext cx="1167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0070C0"/>
                </a:solidFill>
                <a:latin typeface="Century Gothic" panose="020B0502020202020204" pitchFamily="34" charset="0"/>
              </a:rPr>
              <a:t>V</a:t>
            </a:r>
            <a:endParaRPr lang="en-US" sz="660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2401" y="3381964"/>
            <a:ext cx="17001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Villa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Bali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82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Chesters</dc:creator>
  <cp:lastModifiedBy>Linda Chesters</cp:lastModifiedBy>
  <cp:revision>5</cp:revision>
  <dcterms:created xsi:type="dcterms:W3CDTF">2016-10-02T11:40:20Z</dcterms:created>
  <dcterms:modified xsi:type="dcterms:W3CDTF">2016-10-02T12:31:10Z</dcterms:modified>
</cp:coreProperties>
</file>